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1/23/2024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pPr marL="171450" indent="-171450">
              <a:buFont typeface="Wingdings" panose="05000000000000000000" pitchFamily="2" charset="2"/>
              <a:buChar char="è"/>
            </a:pPr>
            <a:r>
              <a:rPr lang="en-US" dirty="0"/>
              <a:t>Create hosted zone on Route-53</a:t>
            </a:r>
          </a:p>
          <a:p>
            <a:pPr marL="171450" indent="-171450">
              <a:buFont typeface="Wingdings" panose="05000000000000000000" pitchFamily="2" charset="2"/>
              <a:buChar char="è"/>
            </a:pPr>
            <a:r>
              <a:rPr lang="en-US" dirty="0"/>
              <a:t>Copy nameservers from NS record</a:t>
            </a:r>
          </a:p>
          <a:p>
            <a:r>
              <a:rPr lang="en-US" dirty="0"/>
              <a:t>-&gt; Change Nameservers on GoDaddy to AWS ones (A min or 2 is required to reflect changes) (Ensure the NS changes with  dig chandra-learnings.co.in on ubuntu)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for Next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(change region to original)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if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 (till health check is failing , browser might not show correct results)</a:t>
            </a:r>
          </a:p>
          <a:p>
            <a:endParaRPr lang="en-US" b="0" i="0" dirty="0">
              <a:solidFill>
                <a:srgbClr val="16191F"/>
              </a:solidFill>
              <a:effectLst/>
              <a:latin typeface="Amazon Ember"/>
            </a:endParaRPr>
          </a:p>
          <a:p>
            <a:r>
              <a:rPr lang="en-US" b="0" i="0" dirty="0">
                <a:solidFill>
                  <a:srgbClr val="16191F"/>
                </a:solidFill>
                <a:effectLst/>
                <a:latin typeface="Amazon Ember"/>
              </a:rPr>
              <a:t>ALB -&gt; Create record, put record name as </a:t>
            </a:r>
            <a:r>
              <a:rPr lang="en-US" b="0" i="0" dirty="0" err="1">
                <a:solidFill>
                  <a:srgbClr val="16191F"/>
                </a:solidFill>
                <a:effectLst/>
                <a:latin typeface="Amazon Ember"/>
              </a:rPr>
              <a:t>albroute</a:t>
            </a:r>
            <a:r>
              <a:rPr lang="en-US" b="0" i="0" dirty="0">
                <a:solidFill>
                  <a:srgbClr val="16191F"/>
                </a:solidFill>
                <a:effectLst/>
                <a:latin typeface="Amazon Ember"/>
              </a:rPr>
              <a:t>.&lt;domain&gt; -&gt; A record -&gt; Enable Alias -&gt; Alias to Application and Classic LB -&gt; Select Region and our ALB </a:t>
            </a:r>
          </a:p>
          <a:p>
            <a:r>
              <a:rPr lang="en-US" b="0" i="0" dirty="0">
                <a:solidFill>
                  <a:srgbClr val="16191F"/>
                </a:solidFill>
                <a:effectLst/>
                <a:latin typeface="Amazon Ember"/>
              </a:rPr>
              <a:t>Hit on browser http://albroute.&lt;domain&gt; and it will fail. Change security group of instance again to allow http traffic , it will </a:t>
            </a:r>
            <a:r>
              <a:rPr lang="en-US" b="0" i="0" dirty="0" err="1">
                <a:solidFill>
                  <a:srgbClr val="16191F"/>
                </a:solidFill>
                <a:effectLst/>
                <a:latin typeface="Amazon Ember"/>
              </a:rPr>
              <a:t>succedd</a:t>
            </a:r>
            <a:endParaRPr lang="en-US" b="0" i="0" dirty="0">
              <a:solidFill>
                <a:srgbClr val="16191F"/>
              </a:solidFill>
              <a:effectLst/>
              <a:latin typeface="Amazon Ember"/>
            </a:endParaRP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4169725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 (Can show on AWS Console)</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92500"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1046976" y="883906"/>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567079"/>
          </a:xfrm>
        </p:spPr>
        <p:txBody>
          <a:bodyPr>
            <a:normAutofit lnSpcReduction="10000"/>
          </a:bodyPr>
          <a:lstStyle/>
          <a:p>
            <a:pPr marL="285750" indent="-285750">
              <a:buFont typeface="Wingdings" panose="05000000000000000000" pitchFamily="2" charset="2"/>
              <a:buChar char="q"/>
            </a:pPr>
            <a:r>
              <a:rPr lang="en-US" dirty="0"/>
              <a:t>Create stack and upload existing template file – code\ec2-template.yaml</a:t>
            </a:r>
          </a:p>
          <a:p>
            <a:pPr marL="285750" indent="-285750">
              <a:buFont typeface="Wingdings" panose="05000000000000000000" pitchFamily="2" charset="2"/>
              <a:buChar char="q"/>
            </a:pPr>
            <a:r>
              <a:rPr lang="en-US" dirty="0"/>
              <a:t>CloudFormation -&gt; Stack -&gt; Create stack -&gt; Chose Template is ready -&gt; Upload a template file -&gt; upload code\ec2-template.yaml</a:t>
            </a:r>
          </a:p>
          <a:p>
            <a:pPr marL="285750" indent="-285750">
              <a:buFont typeface="Wingdings" panose="05000000000000000000" pitchFamily="2" charset="2"/>
              <a:buChar char="q"/>
            </a:pPr>
            <a:r>
              <a:rPr lang="en-US" dirty="0"/>
              <a:t>On Next , give stack name. On Next, put all default and finally Submit</a:t>
            </a:r>
          </a:p>
          <a:p>
            <a:pPr marL="285750" indent="-285750">
              <a:buFont typeface="Wingdings" panose="05000000000000000000" pitchFamily="2" charset="2"/>
              <a:buChar char="q"/>
            </a:pPr>
            <a:r>
              <a:rPr lang="en-US" dirty="0"/>
              <a:t>EC2 will be created in public subnet with public IP</a:t>
            </a:r>
          </a:p>
          <a:p>
            <a:pPr marL="285750" indent="-285750">
              <a:buFont typeface="Wingdings" panose="05000000000000000000" pitchFamily="2" charset="2"/>
              <a:buChar char="q"/>
            </a:pPr>
            <a:r>
              <a:rPr lang="en-US" dirty="0"/>
              <a:t>Watch the events</a:t>
            </a:r>
          </a:p>
          <a:p>
            <a:pPr marL="285750" indent="-285750">
              <a:buFont typeface="Wingdings" panose="05000000000000000000" pitchFamily="2" charset="2"/>
              <a:buChar char="q"/>
            </a:pPr>
            <a:r>
              <a:rPr lang="en-US" dirty="0"/>
              <a:t>Delete the stack to delete the instance</a:t>
            </a:r>
          </a:p>
          <a:p>
            <a:pPr marL="285750" indent="-285750">
              <a:buFont typeface="Wingdings" panose="05000000000000000000" pitchFamily="2" charset="2"/>
              <a:buChar char="q"/>
            </a:pPr>
            <a:r>
              <a:rPr lang="en-US" dirty="0"/>
              <a:t>Reference stacks can be found out at – </a:t>
            </a:r>
          </a:p>
          <a:p>
            <a:r>
              <a:rPr lang="en-US" dirty="0">
                <a:solidFill>
                  <a:srgbClr val="00B050"/>
                </a:solidFill>
              </a:rPr>
              <a:t>https://docs.aws.amazon.com/AWSCloudFormation/latest/UserGuide/CHAP_TemplateQuickRef.html</a:t>
            </a:r>
          </a:p>
          <a:p>
            <a:pPr marL="285750" indent="-285750">
              <a:buFont typeface="Wingdings" panose="05000000000000000000" pitchFamily="2" charset="2"/>
              <a:buChar char="q"/>
            </a:pPr>
            <a:r>
              <a:rPr lang="en-US" dirty="0"/>
              <a:t>Again, follow the same process to create stack with  code\ec2-and-other-template.yaml</a:t>
            </a:r>
          </a:p>
          <a:p>
            <a:pPr marL="285750" indent="-285750">
              <a:buFont typeface="Wingdings" panose="05000000000000000000" pitchFamily="2" charset="2"/>
              <a:buChar char="q"/>
            </a:pPr>
            <a:r>
              <a:rPr lang="en-US" dirty="0"/>
              <a:t>Delete the CFT to delete all resources</a:t>
            </a:r>
          </a:p>
          <a:p>
            <a:pPr marL="285750" indent="-285750">
              <a:buFont typeface="Wingdings" panose="05000000000000000000" pitchFamily="2" charset="2"/>
              <a:buChar char="q"/>
            </a:pPr>
            <a:r>
              <a:rPr lang="en-US" dirty="0"/>
              <a:t>The previous stack can also be updated with the new template. Upload first template and create stack. Once stack is created -</a:t>
            </a:r>
          </a:p>
          <a:p>
            <a:pPr marL="285750" indent="-285750">
              <a:buFont typeface="Wingdings" panose="05000000000000000000" pitchFamily="2" charset="2"/>
              <a:buChar char="q"/>
            </a:pPr>
            <a:r>
              <a:rPr lang="en-US" dirty="0"/>
              <a:t>Change Set tab on existing Stack -&gt; Create Change Set -&gt; Replace current template -&gt; Upload second template and Next and final Submit</a:t>
            </a:r>
          </a:p>
          <a:p>
            <a:pPr marL="285750" indent="-285750">
              <a:buFont typeface="Wingdings" panose="05000000000000000000" pitchFamily="2" charset="2"/>
              <a:buChar char="q"/>
            </a:pPr>
            <a:r>
              <a:rPr lang="en-US" dirty="0"/>
              <a:t>The next screen will show modification and addition of resources. Once Change Set status is Create Complete -&gt; Execute Change Set -&gt; Define behavior (keep all defaults) -&gt; Click on Execute change set button</a:t>
            </a:r>
          </a:p>
          <a:p>
            <a:pPr marL="285750" indent="-285750">
              <a:buFont typeface="Wingdings" panose="05000000000000000000" pitchFamily="2" charset="2"/>
              <a:buChar char="q"/>
            </a:pPr>
            <a:r>
              <a:rPr lang="en-US" dirty="0"/>
              <a:t>Events can be observed (Previous EC2 will be deleted and will get launched in new VPC/Subnet)</a:t>
            </a:r>
          </a:p>
          <a:p>
            <a:pPr marL="285750" indent="-285750">
              <a:buFont typeface="Wingdings" panose="05000000000000000000" pitchFamily="2" charset="2"/>
              <a:buChar char="q"/>
            </a:pPr>
            <a:r>
              <a:rPr lang="en-US" dirty="0"/>
              <a:t>Delete the stack to delete all resources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3"/>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cannot be selected, as bucket is not public. Also, </a:t>
            </a:r>
            <a:r>
              <a:rPr lang="en-US" b="0" i="0" dirty="0">
                <a:solidFill>
                  <a:srgbClr val="16191F"/>
                </a:solidFill>
                <a:effectLst/>
                <a:latin typeface="Amazon Ember"/>
              </a:rPr>
              <a:t>Legacy access identities</a:t>
            </a:r>
            <a:r>
              <a:rPr lang="en-US" dirty="0"/>
              <a:t>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WAF select ‘Do Not Enable Security Protection’ and for Default root object mention, index.html. </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2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 The receive message section is like Queue and deletion simulates that message has been processed. If not deleted, the message should go back to queue in 30 seconds, which will be indicated by ‘</a:t>
            </a:r>
            <a:r>
              <a:rPr lang="en-US" sz="1700" i="0" dirty="0">
                <a:solidFill>
                  <a:srgbClr val="16191F"/>
                </a:solidFill>
                <a:effectLst/>
                <a:latin typeface="Amazon Ember"/>
              </a:rPr>
              <a:t>Receive count</a:t>
            </a:r>
            <a:r>
              <a:rPr lang="en-US" sz="1500" dirty="0"/>
              <a:t>’ column in Received message section.</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triggers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select topic created,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(The Notification details are filled by default and need to be removed).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SQS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t>CloudFront and Route53 coupled with AWS Shield can protect at edge itself</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Firewall Manager</a:t>
            </a:r>
            <a:r>
              <a:rPr lang="en-US" sz="1800" dirty="0"/>
              <a:t> is a security management service that allows you to centrally configure and manage firewall rules across your accounts and applications in AWS Organizations.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Api Endpoint -&gt; Regional</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Left Menu -&gt; Stages -&gt;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Ensure Route53 entries in hosted zone and NS populated in Domain provider</a:t>
            </a:r>
          </a:p>
          <a:p>
            <a:pPr marL="285750" indent="-285750">
              <a:buFont typeface="Wingdings" panose="05000000000000000000" pitchFamily="2" charset="2"/>
              <a:buChar char="q"/>
            </a:pPr>
            <a:r>
              <a:rPr lang="en-US" dirty="0"/>
              <a:t>Back on API Gateway , Custom domain names -&gt; Create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7458</TotalTime>
  <Words>13530</Words>
  <Application>Microsoft Office PowerPoint</Application>
  <PresentationFormat>Widescreen</PresentationFormat>
  <Paragraphs>1438</Paragraphs>
  <Slides>104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1336</cp:revision>
  <dcterms:created xsi:type="dcterms:W3CDTF">2023-03-07T07:35:16Z</dcterms:created>
  <dcterms:modified xsi:type="dcterms:W3CDTF">2024-01-23T08:35:48Z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